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3" r:id="rId7"/>
    <p:sldId id="268" r:id="rId8"/>
    <p:sldId id="266" r:id="rId9"/>
    <p:sldId id="267" r:id="rId10"/>
    <p:sldId id="262" r:id="rId11"/>
    <p:sldId id="265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EB7598-E0E4-6777-5B19-95110060A4FB}" v="54" dt="2025-05-02T20:00:19.778"/>
    <p1510:client id="{6BB0A7C1-D74B-7BF6-0193-F1E008C40627}" v="220" dt="2025-05-01T13:07:01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20:33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4789 7514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20:33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30057 19209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20:33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4789 7514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20:33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30057 19209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04:15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4789 7514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04:15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30057 19209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03.05.2025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png"/><Relationship Id="rId7" Type="http://schemas.openxmlformats.org/officeDocument/2006/relationships/image" Target="../media/image25.jpe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jpeg"/><Relationship Id="rId7" Type="http://schemas.openxmlformats.org/officeDocument/2006/relationships/customXml" Target="../ink/ink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25.pn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27.jpeg"/><Relationship Id="rId10" Type="http://schemas.openxmlformats.org/officeDocument/2006/relationships/image" Target="../media/image36.jpeg"/><Relationship Id="rId4" Type="http://schemas.openxmlformats.org/officeDocument/2006/relationships/customXml" Target="../ink/ink6.xml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8000" b="1"/>
              <a:t>Dopravní aplikace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3600"/>
              <a:t>Tereza Lokajová &amp; Jan Jelínek</a:t>
            </a:r>
          </a:p>
        </p:txBody>
      </p:sp>
      <p:pic>
        <p:nvPicPr>
          <p:cNvPr id="4" name="Picture 3" descr="RegioJet – Aplikace na Google Play">
            <a:extLst>
              <a:ext uri="{FF2B5EF4-FFF2-40B4-BE49-F238E27FC236}">
                <a16:creationId xmlns:a16="http://schemas.microsoft.com/office/drawing/2014/main" id="{1BCBEED4-7847-8C71-3876-E921FFBE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8" y="135677"/>
            <a:ext cx="4190035" cy="2043579"/>
          </a:xfrm>
          <a:prstGeom prst="rect">
            <a:avLst/>
          </a:prstGeom>
        </p:spPr>
      </p:pic>
      <p:pic>
        <p:nvPicPr>
          <p:cNvPr id="5" name="Picture 4" descr="IDS JMK Poseidon – Aplikace na Google Play">
            <a:extLst>
              <a:ext uri="{FF2B5EF4-FFF2-40B4-BE49-F238E27FC236}">
                <a16:creationId xmlns:a16="http://schemas.microsoft.com/office/drawing/2014/main" id="{758585D4-01C6-2E2E-FCB7-4B136417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3" y="4073325"/>
            <a:ext cx="2096947" cy="2164466"/>
          </a:xfrm>
          <a:prstGeom prst="rect">
            <a:avLst/>
          </a:prstGeom>
        </p:spPr>
      </p:pic>
      <p:pic>
        <p:nvPicPr>
          <p:cNvPr id="6" name="Picture 5" descr="Můj vlak – Aplikace na Google Play">
            <a:extLst>
              <a:ext uri="{FF2B5EF4-FFF2-40B4-BE49-F238E27FC236}">
                <a16:creationId xmlns:a16="http://schemas.microsoft.com/office/drawing/2014/main" id="{2072B505-D2A6-F152-8FED-06EFED81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569" y="272179"/>
            <a:ext cx="2029428" cy="2039074"/>
          </a:xfrm>
          <a:prstGeom prst="rect">
            <a:avLst/>
          </a:prstGeom>
        </p:spPr>
      </p:pic>
      <p:pic>
        <p:nvPicPr>
          <p:cNvPr id="7" name="Picture 6" descr="Jízdní řády IDOS – Aplikace na Google Play">
            <a:extLst>
              <a:ext uri="{FF2B5EF4-FFF2-40B4-BE49-F238E27FC236}">
                <a16:creationId xmlns:a16="http://schemas.microsoft.com/office/drawing/2014/main" id="{9945AF4A-D2B2-3613-2D59-815317886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273" y="4556567"/>
            <a:ext cx="4334718" cy="2162536"/>
          </a:xfrm>
          <a:prstGeom prst="rect">
            <a:avLst/>
          </a:prstGeom>
        </p:spPr>
      </p:pic>
      <p:pic>
        <p:nvPicPr>
          <p:cNvPr id="8" name="Picture 7" descr="DPMBinfo – Aplikace na Google Play">
            <a:extLst>
              <a:ext uri="{FF2B5EF4-FFF2-40B4-BE49-F238E27FC236}">
                <a16:creationId xmlns:a16="http://schemas.microsoft.com/office/drawing/2014/main" id="{E10609C8-5608-894F-FDA7-0D3925471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594" y="4077288"/>
            <a:ext cx="2367023" cy="23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9EEE34-8F9A-8132-EADA-B1BE242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59" y="394062"/>
            <a:ext cx="10515600" cy="1325563"/>
          </a:xfrm>
        </p:spPr>
        <p:txBody>
          <a:bodyPr>
            <a:normAutofit/>
          </a:bodyPr>
          <a:lstStyle/>
          <a:p>
            <a:r>
              <a:rPr lang="cs-CZ" sz="6000" b="1"/>
              <a:t>Další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3A305F-16D0-2528-00A5-7996A549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4400"/>
              <a:t>Můj vlak</a:t>
            </a:r>
          </a:p>
          <a:p>
            <a:r>
              <a:rPr lang="cs-CZ" sz="4400"/>
              <a:t>IDOS</a:t>
            </a:r>
          </a:p>
          <a:p>
            <a:r>
              <a:rPr lang="cs-CZ" sz="4400" err="1"/>
              <a:t>DPMBinfo</a:t>
            </a:r>
            <a:endParaRPr lang="cs-CZ" sz="4400"/>
          </a:p>
          <a:p>
            <a:r>
              <a:rPr lang="cs-CZ" sz="4400" err="1"/>
              <a:t>Flixbus</a:t>
            </a:r>
            <a:endParaRPr lang="cs-CZ" sz="4400"/>
          </a:p>
          <a:p>
            <a:endParaRPr lang="cs-CZ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2BA28-AC02-A4C9-A513-C685965C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455" y="261937"/>
            <a:ext cx="2857500" cy="6334125"/>
          </a:xfrm>
          <a:prstGeom prst="rect">
            <a:avLst/>
          </a:prstGeom>
        </p:spPr>
      </p:pic>
      <p:pic>
        <p:nvPicPr>
          <p:cNvPr id="6" name="Picture 5" descr="Můj vlak – Aplikace na Google Play">
            <a:extLst>
              <a:ext uri="{FF2B5EF4-FFF2-40B4-BE49-F238E27FC236}">
                <a16:creationId xmlns:a16="http://schemas.microsoft.com/office/drawing/2014/main" id="{4ABCECD6-6169-C201-DBF0-EAF1DC90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296" y="770708"/>
            <a:ext cx="2116900" cy="2116900"/>
          </a:xfrm>
          <a:prstGeom prst="rect">
            <a:avLst/>
          </a:prstGeom>
        </p:spPr>
      </p:pic>
      <p:pic>
        <p:nvPicPr>
          <p:cNvPr id="9" name="Picture 8" descr="FlixBus: rezervace jízdenek – Aplikace na Google Play">
            <a:extLst>
              <a:ext uri="{FF2B5EF4-FFF2-40B4-BE49-F238E27FC236}">
                <a16:creationId xmlns:a16="http://schemas.microsoft.com/office/drawing/2014/main" id="{2ED583A0-3758-C4E2-2898-C76A47C66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674" y="3904989"/>
            <a:ext cx="2169091" cy="21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9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urkyňka (Škola) • Mapy.cz">
            <a:extLst>
              <a:ext uri="{FF2B5EF4-FFF2-40B4-BE49-F238E27FC236}">
                <a16:creationId xmlns:a16="http://schemas.microsoft.com/office/drawing/2014/main" id="{D35D36FF-FE83-8C28-EE6A-1AF1DB4708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92989-D8C9-3CFA-C6A3-1791B2751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2008"/>
            <a:ext cx="10667999" cy="2900518"/>
          </a:xfrm>
        </p:spPr>
        <p:txBody>
          <a:bodyPr>
            <a:normAutofit/>
          </a:bodyPr>
          <a:lstStyle/>
          <a:p>
            <a:r>
              <a:rPr lang="en-US" sz="8000" b="1" err="1">
                <a:solidFill>
                  <a:srgbClr val="FFFFFF"/>
                </a:solidFill>
              </a:rPr>
              <a:t>Děkujeme</a:t>
            </a:r>
            <a:r>
              <a:rPr lang="en-US" sz="8000" b="1">
                <a:solidFill>
                  <a:srgbClr val="FFFFFF"/>
                </a:solidFill>
              </a:rPr>
              <a:t> za </a:t>
            </a:r>
            <a:r>
              <a:rPr lang="en-US" sz="8000" b="1" err="1">
                <a:solidFill>
                  <a:srgbClr val="FFFFFF"/>
                </a:solidFill>
              </a:rPr>
              <a:t>pozornost</a:t>
            </a:r>
            <a:r>
              <a:rPr lang="en-US" sz="8000" b="1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2624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6449D-B3CB-31BB-7AD9-452E0475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66" y="-21094"/>
            <a:ext cx="10515600" cy="1325563"/>
          </a:xfrm>
        </p:spPr>
        <p:txBody>
          <a:bodyPr>
            <a:normAutofit/>
          </a:bodyPr>
          <a:lstStyle/>
          <a:p>
            <a:r>
              <a:rPr lang="cs-CZ" sz="6000" b="1" err="1"/>
              <a:t>Regiojet</a:t>
            </a:r>
            <a:endParaRPr lang="cs-CZ" sz="6000" b="1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615F53A-F237-D51C-78CD-FAEBE59A9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65" y="1147132"/>
            <a:ext cx="8281792" cy="53189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300" dirty="0"/>
              <a:t>stránky a aplikace</a:t>
            </a:r>
          </a:p>
          <a:p>
            <a:r>
              <a:rPr lang="cs-CZ" sz="4300" dirty="0"/>
              <a:t>vlaková i autobusová zahraniční a vnitrostátní doprava</a:t>
            </a:r>
          </a:p>
          <a:p>
            <a:r>
              <a:rPr lang="cs-CZ" sz="4300" dirty="0"/>
              <a:t>letenky</a:t>
            </a:r>
          </a:p>
          <a:p>
            <a:r>
              <a:rPr lang="cs-CZ" sz="4300" dirty="0"/>
              <a:t>koupě jídla</a:t>
            </a:r>
          </a:p>
          <a:p>
            <a:pPr marL="0" indent="0">
              <a:buNone/>
            </a:pPr>
            <a:r>
              <a:rPr lang="cs-CZ" sz="4300" dirty="0"/>
              <a:t>   ve vlacích</a:t>
            </a:r>
          </a:p>
          <a:p>
            <a:r>
              <a:rPr lang="cs-CZ" sz="4300" dirty="0"/>
              <a:t>informace o výlukách,</a:t>
            </a:r>
          </a:p>
          <a:p>
            <a:pPr marL="0" indent="0">
              <a:buNone/>
            </a:pPr>
            <a:r>
              <a:rPr lang="cs-CZ" sz="4300" dirty="0"/>
              <a:t>  uzavírkách a zpoždění</a:t>
            </a:r>
          </a:p>
          <a:p>
            <a:endParaRPr lang="cs-CZ" sz="4300" dirty="0"/>
          </a:p>
          <a:p>
            <a:endParaRPr lang="cs-CZ" sz="4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7E78F-ED0D-C713-633A-77671A49C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321" y="135697"/>
            <a:ext cx="2856456" cy="6242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46871-FC17-DA6A-9CFB-5D1B9C2B7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166" y="3100539"/>
            <a:ext cx="4952785" cy="220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56015-85DD-E32D-7F74-3DC52BD0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798" y="159817"/>
            <a:ext cx="2857500" cy="630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12C918-0E51-F73C-38F5-71A0A9906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330" y="-19291"/>
            <a:ext cx="30861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202D61-0C5A-4E15-D4B5-55F64A92F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330" y="-19291"/>
            <a:ext cx="3086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030B5E-0851-DB3E-C777-7920D46EE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1329" y="-19291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4208C2-C7BD-F846-1D85-373F6D65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71" y="616131"/>
            <a:ext cx="3063309" cy="645436"/>
          </a:xfrm>
        </p:spPr>
        <p:txBody>
          <a:bodyPr anchor="b">
            <a:noAutofit/>
          </a:bodyPr>
          <a:lstStyle/>
          <a:p>
            <a:r>
              <a:rPr lang="cs-CZ" sz="5400" b="1" err="1"/>
              <a:t>Regiojet</a:t>
            </a:r>
            <a:endParaRPr lang="cs-CZ" sz="5400" b="1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222649-172F-26A4-F1EA-D5AB50A0F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45" y="1416572"/>
            <a:ext cx="837643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4000"/>
              <a:t>plánování dovolené + hotely</a:t>
            </a:r>
          </a:p>
          <a:p>
            <a:r>
              <a:rPr lang="cs-CZ" sz="4000"/>
              <a:t>typy na výlety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9F3A-C011-6B22-DF38-DDAED5AE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37" y="3020938"/>
            <a:ext cx="7931030" cy="36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75E1C7-931C-F529-72A3-12FB03F6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34" y="1634361"/>
            <a:ext cx="4357229" cy="3610222"/>
          </a:xfrm>
        </p:spPr>
        <p:txBody>
          <a:bodyPr>
            <a:noAutofit/>
          </a:bodyPr>
          <a:lstStyle/>
          <a:p>
            <a:r>
              <a:rPr lang="cs-CZ" sz="6600" b="1"/>
              <a:t>Registrace do aplikace &amp; dobití kreditu</a:t>
            </a:r>
            <a:endParaRPr lang="en-US" sz="660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54B0AE-547C-5185-7A43-294CDA6BA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746" y="5928"/>
            <a:ext cx="3086292" cy="686378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76FDFA-F2D4-1877-7F3C-1D560490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057" y="10438"/>
            <a:ext cx="30861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6027A6-B95E-DC10-F347-1AEE9D1FB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789" y="10024"/>
            <a:ext cx="3086100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232BB54-BEB4-F2D6-335F-8AFAAB4E5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871" y="10439"/>
            <a:ext cx="3038475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19279C-A8A1-B0DA-9420-AECE7D34E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107" y="10438"/>
            <a:ext cx="3048000" cy="685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C5064E-6668-D6EE-2EC1-C5EB41903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209" y="10440"/>
            <a:ext cx="3086100" cy="6858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EEAF574-B1C7-BADB-9126-16682394C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545" y="13050"/>
            <a:ext cx="30861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7BE5D4-9967-60B2-63F5-A6002F1188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0624" y="10438"/>
            <a:ext cx="3075847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DC8B7EC-51FB-7500-FB62-6BA515833EAB}"/>
              </a:ext>
            </a:extLst>
          </p:cNvPr>
          <p:cNvSpPr/>
          <p:nvPr/>
        </p:nvSpPr>
        <p:spPr>
          <a:xfrm rot="2520000">
            <a:off x="3820438" y="4540684"/>
            <a:ext cx="897698" cy="63673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1B330E-DDB6-93C5-34AF-914664FB84BD}"/>
              </a:ext>
            </a:extLst>
          </p:cNvPr>
          <p:cNvSpPr/>
          <p:nvPr/>
        </p:nvSpPr>
        <p:spPr>
          <a:xfrm rot="12840000">
            <a:off x="7254120" y="2303852"/>
            <a:ext cx="1158657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865AB85-3AFE-0C42-E49C-6541226C7C74}"/>
              </a:ext>
            </a:extLst>
          </p:cNvPr>
          <p:cNvSpPr/>
          <p:nvPr/>
        </p:nvSpPr>
        <p:spPr>
          <a:xfrm rot="12840000">
            <a:off x="7275534" y="647176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52C1A3-B9A3-4643-F77E-3E8C629C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7" y="287960"/>
            <a:ext cx="10515600" cy="1325563"/>
          </a:xfrm>
        </p:spPr>
        <p:txBody>
          <a:bodyPr>
            <a:normAutofit/>
          </a:bodyPr>
          <a:lstStyle/>
          <a:p>
            <a:r>
              <a:rPr lang="cs-CZ" sz="6000" b="1"/>
              <a:t>Poseidon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D68676-F21E-A252-D4C6-3CC20004E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87" y="146873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4000"/>
              <a:t>doprava po jihomoravském kraji</a:t>
            </a:r>
            <a:endParaRPr lang="en-US"/>
          </a:p>
          <a:p>
            <a:r>
              <a:rPr lang="cs-CZ" sz="4000"/>
              <a:t>možnost kreditu</a:t>
            </a:r>
            <a:endParaRPr lang="en-US"/>
          </a:p>
          <a:p>
            <a:r>
              <a:rPr lang="cs-CZ" sz="4000"/>
              <a:t>oblíbené trasy</a:t>
            </a:r>
          </a:p>
          <a:p>
            <a:r>
              <a:rPr lang="cs-CZ" sz="4000"/>
              <a:t>informace o výlukách,</a:t>
            </a:r>
            <a:endParaRPr lang="cs-CZ"/>
          </a:p>
          <a:p>
            <a:pPr marL="0" indent="0">
              <a:buNone/>
            </a:pPr>
            <a:r>
              <a:rPr lang="cs-CZ" sz="4000"/>
              <a:t>  uzavírkách a zpoždění</a:t>
            </a:r>
            <a:endParaRPr lang="cs-CZ"/>
          </a:p>
          <a:p>
            <a:endParaRPr lang="cs-CZ" sz="4000"/>
          </a:p>
          <a:p>
            <a:endParaRPr lang="cs-CZ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46887-ED1D-441B-0477-90EC62C7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734" y="183266"/>
            <a:ext cx="2844961" cy="6308203"/>
          </a:xfrm>
          <a:prstGeom prst="rect">
            <a:avLst/>
          </a:prstGeom>
        </p:spPr>
      </p:pic>
      <p:pic>
        <p:nvPicPr>
          <p:cNvPr id="8" name="Picture 7" descr="IDS JMK Poseidon – Aplikace na Google Play">
            <a:extLst>
              <a:ext uri="{FF2B5EF4-FFF2-40B4-BE49-F238E27FC236}">
                <a16:creationId xmlns:a16="http://schemas.microsoft.com/office/drawing/2014/main" id="{54F16D6D-9416-F17F-F4A8-05FDA885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4" y="4864261"/>
            <a:ext cx="1711125" cy="17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B35A2C-1D98-C3D1-FD23-27AC86F4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06" y="394062"/>
            <a:ext cx="10515600" cy="1325563"/>
          </a:xfrm>
        </p:spPr>
        <p:txBody>
          <a:bodyPr>
            <a:normAutofit/>
          </a:bodyPr>
          <a:lstStyle/>
          <a:p>
            <a:r>
              <a:rPr lang="cs-CZ" sz="6000" b="1"/>
              <a:t>Poseidon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AB8BDB1-A58F-1335-8380-B651BBF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6" y="187385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4000"/>
              <a:t>mapa parkovišť v JMK</a:t>
            </a:r>
          </a:p>
          <a:p>
            <a:r>
              <a:rPr lang="cs-CZ" sz="4000"/>
              <a:t>aktuální dopravní situace</a:t>
            </a:r>
          </a:p>
          <a:p>
            <a:r>
              <a:rPr lang="cs-CZ" sz="4000"/>
              <a:t>odjezdy + jízdní řády</a:t>
            </a:r>
          </a:p>
          <a:p>
            <a:r>
              <a:rPr lang="cs-CZ" sz="4000"/>
              <a:t>plány linek</a:t>
            </a:r>
          </a:p>
          <a:p>
            <a:endParaRPr lang="cs-CZ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18103-B28D-C303-21B9-E5057FEA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34" y="181458"/>
            <a:ext cx="2847975" cy="631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E4BAE-7AB8-B004-2F07-FC74DCAD8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168" y="179649"/>
            <a:ext cx="2847975" cy="6315075"/>
          </a:xfrm>
          <a:prstGeom prst="rect">
            <a:avLst/>
          </a:prstGeom>
        </p:spPr>
      </p:pic>
      <p:pic>
        <p:nvPicPr>
          <p:cNvPr id="9" name="Picture 8" descr="IDS JMK Poseidon – Aplikace na Google Play">
            <a:extLst>
              <a:ext uri="{FF2B5EF4-FFF2-40B4-BE49-F238E27FC236}">
                <a16:creationId xmlns:a16="http://schemas.microsoft.com/office/drawing/2014/main" id="{DDACFB66-1D14-E98A-2AF5-3DB266990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" y="4883552"/>
            <a:ext cx="1711125" cy="17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9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0DDC8-BFD2-FECA-2485-0280C16A3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E15EB2-50F1-52FC-0692-F80A09B9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55" y="2579626"/>
            <a:ext cx="4289712" cy="1661818"/>
          </a:xfrm>
        </p:spPr>
        <p:txBody>
          <a:bodyPr>
            <a:noAutofit/>
          </a:bodyPr>
          <a:lstStyle/>
          <a:p>
            <a:r>
              <a:rPr lang="cs-CZ" sz="6600" b="1" dirty="0"/>
              <a:t>Vyhledání   jízdních řádů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96F5242-3AC0-11EC-C229-C0D8DD1380DA}"/>
                  </a:ext>
                </a:extLst>
              </p14:cNvPr>
              <p14:cNvContentPartPr/>
              <p14:nvPr/>
            </p14:nvContentPartPr>
            <p14:xfrm>
              <a:off x="-678492" y="2411260"/>
              <a:ext cx="10438" cy="1043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96F5242-3AC0-11EC-C229-C0D8DD1380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00392" y="1889360"/>
                <a:ext cx="1043800" cy="10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A6E62E-F111-72F2-2537-A07B0CFE3145}"/>
                  </a:ext>
                </a:extLst>
              </p14:cNvPr>
              <p14:cNvContentPartPr/>
              <p14:nvPr/>
            </p14:nvContentPartPr>
            <p14:xfrm>
              <a:off x="10887205" y="7025013"/>
              <a:ext cx="10438" cy="1043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A6E62E-F111-72F2-2537-A07B0CFE31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5305" y="6503113"/>
                <a:ext cx="1043800" cy="10438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2958367-57ED-AB93-3F0F-49A5B355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759" y="0"/>
            <a:ext cx="3190483" cy="685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8A1A14-8E98-0928-D76B-524D9212A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759" y="-1"/>
            <a:ext cx="3096539" cy="68580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90A6A7B-FD6E-C98E-932F-FD87535094F2}"/>
              </a:ext>
            </a:extLst>
          </p:cNvPr>
          <p:cNvSpPr/>
          <p:nvPr/>
        </p:nvSpPr>
        <p:spPr>
          <a:xfrm rot="19320000">
            <a:off x="3768247" y="636739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F1D742D-F86C-BA8D-55BA-E9B8305A882A}"/>
              </a:ext>
            </a:extLst>
          </p:cNvPr>
          <p:cNvSpPr/>
          <p:nvPr/>
        </p:nvSpPr>
        <p:spPr>
          <a:xfrm rot="20940000">
            <a:off x="3576182" y="3127331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BB102E-47E8-E391-6614-E68202110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073" y="0"/>
            <a:ext cx="30861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4BD00A-9E27-75C2-3D3F-4F17B1D3B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7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A93BE-EEB0-9577-4D1E-480ECCF93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3DE2A-D0A2-028C-3167-BAEDB2D8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55" y="2579626"/>
            <a:ext cx="4289712" cy="1661818"/>
          </a:xfrm>
        </p:spPr>
        <p:txBody>
          <a:bodyPr>
            <a:noAutofit/>
          </a:bodyPr>
          <a:lstStyle/>
          <a:p>
            <a:r>
              <a:rPr lang="cs-CZ" sz="6600" b="1"/>
              <a:t>Registrace do aplikace</a:t>
            </a:r>
            <a:endParaRPr lang="en-US" sz="6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7BF6F-A3BE-E400-6920-A1ACD426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42" y="0"/>
            <a:ext cx="30861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A80A3-0B2F-350D-4C3F-25BA83B0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303" y="-28706"/>
            <a:ext cx="30861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BAFFD-6AA7-6F6E-5F66-FF9CD47C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37" y="-25566"/>
            <a:ext cx="3086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D19BF-4130-F37E-6E35-172F903AB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011" y="-23089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F1AD6A-678B-CCE8-027F-4F21F2437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088" y="-23915"/>
            <a:ext cx="30861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F7EE99A-8020-EDF7-F607-6505282FF5CB}"/>
                  </a:ext>
                </a:extLst>
              </p14:cNvPr>
              <p14:cNvContentPartPr/>
              <p14:nvPr/>
            </p14:nvContentPartPr>
            <p14:xfrm>
              <a:off x="-678492" y="2411260"/>
              <a:ext cx="10438" cy="1043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F7EE99A-8020-EDF7-F607-6505282FF5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00392" y="1889360"/>
                <a:ext cx="1043800" cy="10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8B999E-F2D9-395F-D45B-8431B1ED95A1}"/>
                  </a:ext>
                </a:extLst>
              </p14:cNvPr>
              <p14:cNvContentPartPr/>
              <p14:nvPr/>
            </p14:nvContentPartPr>
            <p14:xfrm>
              <a:off x="10887205" y="7025013"/>
              <a:ext cx="10438" cy="1043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8B999E-F2D9-395F-D45B-8431B1ED95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65305" y="6503113"/>
                <a:ext cx="1043800" cy="10438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629F8C86-B975-6CB6-238B-82FA009479BA}"/>
              </a:ext>
            </a:extLst>
          </p:cNvPr>
          <p:cNvSpPr/>
          <p:nvPr/>
        </p:nvSpPr>
        <p:spPr>
          <a:xfrm rot="-1080000">
            <a:off x="4081397" y="4363233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6A15A6C-9EB0-AFA9-70B6-75CB0E832944}"/>
              </a:ext>
            </a:extLst>
          </p:cNvPr>
          <p:cNvSpPr/>
          <p:nvPr/>
        </p:nvSpPr>
        <p:spPr>
          <a:xfrm rot="480000">
            <a:off x="3945697" y="2839232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4CACF7-6208-B677-563B-9C0942DA09EB}"/>
              </a:ext>
            </a:extLst>
          </p:cNvPr>
          <p:cNvSpPr/>
          <p:nvPr/>
        </p:nvSpPr>
        <p:spPr>
          <a:xfrm rot="-2280000">
            <a:off x="4164904" y="647177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828C5-94BB-89B6-3984-30F453619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81DC78-9639-6701-19EA-39AFEEFD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33" y="2737655"/>
            <a:ext cx="3556649" cy="1380775"/>
          </a:xfrm>
        </p:spPr>
        <p:txBody>
          <a:bodyPr>
            <a:noAutofit/>
          </a:bodyPr>
          <a:lstStyle/>
          <a:p>
            <a:r>
              <a:rPr lang="cs-CZ" sz="6600" b="1"/>
              <a:t>Přidání kreditu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BA6A5C-4519-47FA-3F5C-8D6806D41FF3}"/>
                  </a:ext>
                </a:extLst>
              </p14:cNvPr>
              <p14:cNvContentPartPr/>
              <p14:nvPr/>
            </p14:nvContentPartPr>
            <p14:xfrm>
              <a:off x="-678492" y="2411260"/>
              <a:ext cx="10438" cy="1043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BA6A5C-4519-47FA-3F5C-8D6806D41F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00392" y="1889360"/>
                <a:ext cx="1043800" cy="10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1371F5-8357-D0BD-1FB2-873206A29646}"/>
                  </a:ext>
                </a:extLst>
              </p14:cNvPr>
              <p14:cNvContentPartPr/>
              <p14:nvPr/>
            </p14:nvContentPartPr>
            <p14:xfrm>
              <a:off x="10887205" y="7025013"/>
              <a:ext cx="10438" cy="1043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1371F5-8357-D0BD-1FB2-873206A296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5305" y="6503113"/>
                <a:ext cx="1043800" cy="10438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ACDD52A5-7ECC-808A-C87C-AB5252A4A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78CA98-36D4-8CA7-CE19-8C65B66F1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826" y="0"/>
            <a:ext cx="30861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76A698-84A2-7B7E-3354-DEC5CEACA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950" y="1"/>
            <a:ext cx="30861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C5D5C8-E376-DDD1-C3E8-928B218C5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2949" y="0"/>
            <a:ext cx="30861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878E-BAA2-D389-9ED2-B582D566A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2951" y="0"/>
            <a:ext cx="30861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DF8945-ED60-11B3-301E-C742897BF2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82BEC-1947-3E15-FF6B-8D437DFD7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242" y="0"/>
            <a:ext cx="3086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8D707-8716-5ACC-553F-1128BF64B6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241" y="0"/>
            <a:ext cx="3086100" cy="6858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13FA8A8-CDB1-BD7C-F95C-1677CB90A99B}"/>
              </a:ext>
            </a:extLst>
          </p:cNvPr>
          <p:cNvSpPr/>
          <p:nvPr/>
        </p:nvSpPr>
        <p:spPr>
          <a:xfrm rot="-2280000">
            <a:off x="3872630" y="563670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1F1B41-4C34-D064-A700-F3D79B5128D3}"/>
              </a:ext>
            </a:extLst>
          </p:cNvPr>
          <p:cNvSpPr/>
          <p:nvPr/>
        </p:nvSpPr>
        <p:spPr>
          <a:xfrm rot="600000">
            <a:off x="3732756" y="4296427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561598-66C4-2923-53B8-41165BA218B1}"/>
              </a:ext>
            </a:extLst>
          </p:cNvPr>
          <p:cNvSpPr txBox="1"/>
          <p:nvPr/>
        </p:nvSpPr>
        <p:spPr>
          <a:xfrm>
            <a:off x="375780" y="1346546"/>
            <a:ext cx="694140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err="1"/>
              <a:t>Vyhledání</a:t>
            </a:r>
            <a:endParaRPr lang="en-US" sz="6600" b="1" dirty="0" err="1"/>
          </a:p>
          <a:p>
            <a:r>
              <a:rPr lang="en-US" sz="6600" b="1" dirty="0" err="1"/>
              <a:t>spojení</a:t>
            </a:r>
            <a:r>
              <a:rPr lang="en-US" sz="6600" b="1" dirty="0"/>
              <a:t> </a:t>
            </a:r>
            <a:endParaRPr lang="en-US" sz="6600" b="1"/>
          </a:p>
          <a:p>
            <a:r>
              <a:rPr lang="en-US" sz="6600" b="1"/>
              <a:t>a </a:t>
            </a:r>
            <a:r>
              <a:rPr lang="en-US" sz="6600" b="1" err="1"/>
              <a:t>nákup</a:t>
            </a:r>
            <a:r>
              <a:rPr lang="en-US" sz="6600" b="1" dirty="0"/>
              <a:t> </a:t>
            </a:r>
          </a:p>
          <a:p>
            <a:r>
              <a:rPr lang="en-US" sz="6600" b="1"/>
              <a:t>lístků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48ADC-389E-1837-36D3-B8EDBBE46F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51021" y="-1929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3" grpId="0" animBg="1"/>
      <p:bldP spid="13" grpId="1" animBg="1"/>
      <p:bldP spid="14" grpId="0"/>
    </p:bldLst>
  </p:timing>
</p:sld>
</file>

<file path=ppt/theme/theme1.xml><?xml version="1.0" encoding="utf-8"?>
<a:theme xmlns:a="http://schemas.openxmlformats.org/drawingml/2006/main" name="Motiv systém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celář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Motiv systému Office</vt:lpstr>
      <vt:lpstr>Dopravní aplikace</vt:lpstr>
      <vt:lpstr>Regiojet</vt:lpstr>
      <vt:lpstr>Regiojet</vt:lpstr>
      <vt:lpstr>Registrace do aplikace &amp; dobití kreditu</vt:lpstr>
      <vt:lpstr>Poseidon</vt:lpstr>
      <vt:lpstr>Poseidon</vt:lpstr>
      <vt:lpstr>Vyhledání   jízdních řádů</vt:lpstr>
      <vt:lpstr>Registrace do aplikace</vt:lpstr>
      <vt:lpstr>Přidání kreditu</vt:lpstr>
      <vt:lpstr>Další aplikace</vt:lpstr>
      <vt:lpstr>Děkujeme za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145</cp:revision>
  <dcterms:created xsi:type="dcterms:W3CDTF">2025-04-16T11:36:23Z</dcterms:created>
  <dcterms:modified xsi:type="dcterms:W3CDTF">2025-05-03T10:55:42Z</dcterms:modified>
</cp:coreProperties>
</file>